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6.png" ContentType="image/png"/>
  <Override PartName="/ppt/media/image4.png" ContentType="image/png"/>
  <Override PartName="/ppt/media/image1.png" ContentType="image/png"/>
  <Override PartName="/ppt/media/image2.png" ContentType="image/png"/>
  <Override PartName="/ppt/media/image9.png" ContentType="image/png"/>
  <Override PartName="/ppt/media/image17.png" ContentType="image/png"/>
  <Override PartName="/ppt/media/image5.jpeg" ContentType="image/jpeg"/>
  <Override PartName="/ppt/media/image3.jpeg" ContentType="image/jpeg"/>
  <Override PartName="/ppt/media/image16.png" ContentType="image/png"/>
  <Override PartName="/ppt/media/image7.jpeg" ContentType="image/jpeg"/>
  <Override PartName="/ppt/media/image8.jpeg" ContentType="image/jpeg"/>
  <Override PartName="/ppt/media/image10.png" ContentType="image/png"/>
  <Override PartName="/ppt/media/image13.png" ContentType="image/png"/>
  <Override PartName="/ppt/media/image19.jpeg" ContentType="image/jpeg"/>
  <Override PartName="/ppt/media/image18.jpeg" ContentType="image/jpeg"/>
  <Override PartName="/ppt/media/image11.jpeg" ContentType="image/jpeg"/>
  <Override PartName="/ppt/media/image12.jpeg" ContentType="image/jpeg"/>
  <Override PartName="/ppt/media/image14.jpeg" ContentType="image/jpeg"/>
  <Override PartName="/ppt/media/image15.jpeg" ContentType="image/jpeg"/>
  <Override PartName="/ppt/slideMasters/slideMaster5.xml" ContentType="application/vnd.openxmlformats-officedocument.presentationml.slideMaster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343440" y="1270080"/>
            <a:ext cx="440892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343440" y="3237120"/>
            <a:ext cx="440892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343440" y="1270080"/>
            <a:ext cx="2151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2602800" y="1270080"/>
            <a:ext cx="2151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343440" y="3237120"/>
            <a:ext cx="2151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2602800" y="3237120"/>
            <a:ext cx="2151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343440" y="1270080"/>
            <a:ext cx="141948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1834200" y="1270080"/>
            <a:ext cx="141948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3324960" y="1270080"/>
            <a:ext cx="141948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343440" y="3237120"/>
            <a:ext cx="141948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1834200" y="3237120"/>
            <a:ext cx="141948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3324960" y="3237120"/>
            <a:ext cx="141948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343440" y="1270080"/>
            <a:ext cx="4408920" cy="3765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343440" y="1270080"/>
            <a:ext cx="4408920" cy="376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343440" y="1270080"/>
            <a:ext cx="2151360" cy="376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2602800" y="1270080"/>
            <a:ext cx="2151360" cy="376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343440" y="490320"/>
            <a:ext cx="9392400" cy="292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343440" y="1270080"/>
            <a:ext cx="2151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2602800" y="1270080"/>
            <a:ext cx="2151360" cy="376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343440" y="3237120"/>
            <a:ext cx="2151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343440" y="1270080"/>
            <a:ext cx="4408920" cy="3765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343440" y="1270080"/>
            <a:ext cx="2151360" cy="376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2602800" y="1270080"/>
            <a:ext cx="2151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2602800" y="3237120"/>
            <a:ext cx="2151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343440" y="1270080"/>
            <a:ext cx="2151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2602800" y="1270080"/>
            <a:ext cx="2151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343440" y="3237120"/>
            <a:ext cx="440892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343440" y="1270080"/>
            <a:ext cx="440892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343440" y="3237120"/>
            <a:ext cx="440892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343440" y="1270080"/>
            <a:ext cx="2151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2602800" y="1270080"/>
            <a:ext cx="2151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343440" y="3237120"/>
            <a:ext cx="2151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2602800" y="3237120"/>
            <a:ext cx="2151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343440" y="1270080"/>
            <a:ext cx="141948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1834200" y="1270080"/>
            <a:ext cx="141948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3324960" y="1270080"/>
            <a:ext cx="141948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343440" y="3237120"/>
            <a:ext cx="141948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1834200" y="3237120"/>
            <a:ext cx="141948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3324960" y="3237120"/>
            <a:ext cx="141948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343440" y="1270080"/>
            <a:ext cx="4408920" cy="3765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343440" y="1270080"/>
            <a:ext cx="4408920" cy="376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343440" y="1270080"/>
            <a:ext cx="2151360" cy="376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2602800" y="1270080"/>
            <a:ext cx="2151360" cy="376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43440" y="1270080"/>
            <a:ext cx="4408920" cy="376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343440" y="490320"/>
            <a:ext cx="9392400" cy="292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343440" y="1270080"/>
            <a:ext cx="2151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2602800" y="1270080"/>
            <a:ext cx="2151360" cy="376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343440" y="3237120"/>
            <a:ext cx="2151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343440" y="1270080"/>
            <a:ext cx="2151360" cy="376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2602800" y="1270080"/>
            <a:ext cx="2151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2602800" y="3237120"/>
            <a:ext cx="2151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343440" y="1270080"/>
            <a:ext cx="2151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2602800" y="1270080"/>
            <a:ext cx="2151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343440" y="3237120"/>
            <a:ext cx="440892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343440" y="1270080"/>
            <a:ext cx="440892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343440" y="3237120"/>
            <a:ext cx="440892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343440" y="1270080"/>
            <a:ext cx="2151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2602800" y="1270080"/>
            <a:ext cx="2151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343440" y="3237120"/>
            <a:ext cx="2151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2602800" y="3237120"/>
            <a:ext cx="2151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343440" y="1270080"/>
            <a:ext cx="141948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1834200" y="1270080"/>
            <a:ext cx="141948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3324960" y="1270080"/>
            <a:ext cx="141948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343440" y="3237120"/>
            <a:ext cx="141948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1834200" y="3237120"/>
            <a:ext cx="141948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3324960" y="3237120"/>
            <a:ext cx="141948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343440" y="1270080"/>
            <a:ext cx="4408920" cy="3765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343440" y="1270080"/>
            <a:ext cx="4408920" cy="376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343440" y="1270080"/>
            <a:ext cx="2151360" cy="376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2602800" y="1270080"/>
            <a:ext cx="2151360" cy="376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343440" y="1270080"/>
            <a:ext cx="2151360" cy="376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2602800" y="1270080"/>
            <a:ext cx="2151360" cy="376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343440" y="490320"/>
            <a:ext cx="9392400" cy="292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343440" y="1270080"/>
            <a:ext cx="2151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2602800" y="1270080"/>
            <a:ext cx="2151360" cy="376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343440" y="3237120"/>
            <a:ext cx="2151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343440" y="1270080"/>
            <a:ext cx="2151360" cy="376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2602800" y="1270080"/>
            <a:ext cx="2151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2602800" y="3237120"/>
            <a:ext cx="2151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343440" y="1270080"/>
            <a:ext cx="2151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2602800" y="1270080"/>
            <a:ext cx="2151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343440" y="3237120"/>
            <a:ext cx="440892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343440" y="1270080"/>
            <a:ext cx="440892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43440" y="3237120"/>
            <a:ext cx="440892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343440" y="1270080"/>
            <a:ext cx="2151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2602800" y="1270080"/>
            <a:ext cx="2151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343440" y="3237120"/>
            <a:ext cx="2151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2602800" y="3237120"/>
            <a:ext cx="2151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343440" y="1270080"/>
            <a:ext cx="141948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1834200" y="1270080"/>
            <a:ext cx="141948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3324960" y="1270080"/>
            <a:ext cx="141948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343440" y="3237120"/>
            <a:ext cx="141948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1834200" y="3237120"/>
            <a:ext cx="141948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3324960" y="3237120"/>
            <a:ext cx="141948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343440" y="1270080"/>
            <a:ext cx="4408920" cy="3765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343440" y="1270080"/>
            <a:ext cx="4408920" cy="376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343440" y="1270080"/>
            <a:ext cx="2151360" cy="376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2602800" y="1270080"/>
            <a:ext cx="2151360" cy="376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343440" y="490320"/>
            <a:ext cx="9392400" cy="292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343440" y="1270080"/>
            <a:ext cx="2151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2602800" y="1270080"/>
            <a:ext cx="2151360" cy="376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343440" y="3237120"/>
            <a:ext cx="2151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343440" y="1270080"/>
            <a:ext cx="2151360" cy="376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2602800" y="1270080"/>
            <a:ext cx="2151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2602800" y="3237120"/>
            <a:ext cx="2151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343440" y="1270080"/>
            <a:ext cx="2151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2602800" y="1270080"/>
            <a:ext cx="2151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343440" y="3237120"/>
            <a:ext cx="440892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343440" y="1270080"/>
            <a:ext cx="440892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343440" y="3237120"/>
            <a:ext cx="440892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343440" y="1270080"/>
            <a:ext cx="2151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2602800" y="1270080"/>
            <a:ext cx="2151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343440" y="3237120"/>
            <a:ext cx="2151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 type="body"/>
          </p:nvPr>
        </p:nvSpPr>
        <p:spPr>
          <a:xfrm>
            <a:off x="2602800" y="3237120"/>
            <a:ext cx="2151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343440" y="490320"/>
            <a:ext cx="9392400" cy="292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343440" y="1270080"/>
            <a:ext cx="141948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1834200" y="1270080"/>
            <a:ext cx="141948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3324960" y="1270080"/>
            <a:ext cx="141948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 type="body"/>
          </p:nvPr>
        </p:nvSpPr>
        <p:spPr>
          <a:xfrm>
            <a:off x="343440" y="3237120"/>
            <a:ext cx="141948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6"/>
          <p:cNvSpPr>
            <a:spLocks noGrp="1"/>
          </p:cNvSpPr>
          <p:nvPr>
            <p:ph type="body"/>
          </p:nvPr>
        </p:nvSpPr>
        <p:spPr>
          <a:xfrm>
            <a:off x="1834200" y="3237120"/>
            <a:ext cx="141948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7"/>
          <p:cNvSpPr>
            <a:spLocks noGrp="1"/>
          </p:cNvSpPr>
          <p:nvPr>
            <p:ph type="body"/>
          </p:nvPr>
        </p:nvSpPr>
        <p:spPr>
          <a:xfrm>
            <a:off x="3324960" y="3237120"/>
            <a:ext cx="141948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343440" y="1270080"/>
            <a:ext cx="2151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2602800" y="1270080"/>
            <a:ext cx="2151360" cy="376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343440" y="3237120"/>
            <a:ext cx="2151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343440" y="1270080"/>
            <a:ext cx="2151360" cy="376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2602800" y="1270080"/>
            <a:ext cx="2151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2602800" y="3237120"/>
            <a:ext cx="2151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343440" y="1270080"/>
            <a:ext cx="2151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2602800" y="1270080"/>
            <a:ext cx="215136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343440" y="3237120"/>
            <a:ext cx="4408920" cy="179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5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edit </a:t>
            </a:r>
            <a:r>
              <a:rPr b="0" lang="en-IN" sz="4400" spc="-1" strike="noStrike">
                <a:latin typeface="Arial"/>
              </a:rPr>
              <a:t>the title text </a:t>
            </a:r>
            <a:r>
              <a:rPr b="0" lang="en-IN" sz="4400" spc="-1" strike="noStrike">
                <a:latin typeface="Arial"/>
              </a:rPr>
              <a:t>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/>
          <a:p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/>
          <a:p>
            <a:pPr algn="r"/>
            <a:fld id="{AD42DACE-C0DB-4C7D-B7D8-E722F0F799DF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343440" y="820440"/>
            <a:ext cx="9392400" cy="2262240"/>
          </a:xfrm>
          <a:prstGeom prst="rect">
            <a:avLst/>
          </a:prstGeom>
        </p:spPr>
        <p:txBody>
          <a:bodyPr tIns="91440" bIns="91440" anchor="b"/>
          <a:p>
            <a:r>
              <a:rPr b="0" lang="en-IN" sz="5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/>
          </p:nvPr>
        </p:nvSpPr>
        <p:spPr>
          <a:xfrm>
            <a:off x="9339840" y="5140080"/>
            <a:ext cx="604440" cy="43344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9994E57B-9CC1-4036-803C-5E6B13A3194B}" type="slidenum"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fld>
            <a:endParaRPr b="0" lang="en-IN" sz="14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55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54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54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24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54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54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9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54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54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62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54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54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21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21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21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21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21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2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0" y="0"/>
            <a:ext cx="10079640" cy="56696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PlaceHolder 2"/>
          <p:cNvSpPr>
            <a:spLocks noGrp="1"/>
          </p:cNvSpPr>
          <p:nvPr>
            <p:ph type="sldNum"/>
          </p:nvPr>
        </p:nvSpPr>
        <p:spPr>
          <a:xfrm>
            <a:off x="9339840" y="5140080"/>
            <a:ext cx="604440" cy="43344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DACEB0F5-4ED1-44D8-A87B-C3F959460028}" type="slidenum">
              <a:rPr b="0" lang="en-IN" sz="1000" spc="-1" strike="noStrike">
                <a:solidFill>
                  <a:srgbClr val="595959"/>
                </a:solidFill>
                <a:latin typeface="Arial"/>
                <a:ea typeface="Arial"/>
              </a:rPr>
              <a:t>1</a:t>
            </a:fld>
            <a:endParaRPr b="0" lang="en-IN" sz="1000" spc="-1" strike="noStrike">
              <a:latin typeface="Times New Roman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IN" sz="181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55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54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54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24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54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54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9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54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54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62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54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54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21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21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21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21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21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2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</p:spPr>
        <p:txBody>
          <a:bodyPr tIns="91440" bIns="91440"/>
          <a:p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343440" y="1270080"/>
            <a:ext cx="4408920" cy="376560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55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24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9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62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326920" y="1270080"/>
            <a:ext cx="4408920" cy="376560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55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24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9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62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sldNum"/>
          </p:nvPr>
        </p:nvSpPr>
        <p:spPr>
          <a:xfrm>
            <a:off x="9339840" y="5140080"/>
            <a:ext cx="604440" cy="43344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26465580-EFCA-4B86-BA3A-3273D584F043}" type="slidenum"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343440" y="490320"/>
            <a:ext cx="9392400" cy="631080"/>
          </a:xfrm>
          <a:prstGeom prst="rect">
            <a:avLst/>
          </a:prstGeom>
        </p:spPr>
        <p:txBody>
          <a:bodyPr tIns="91440" bIns="91440"/>
          <a:p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343440" y="1270080"/>
            <a:ext cx="4408920" cy="376560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55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24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9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62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5326920" y="1270080"/>
            <a:ext cx="4408920" cy="376560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55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24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9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62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sldNum"/>
          </p:nvPr>
        </p:nvSpPr>
        <p:spPr>
          <a:xfrm>
            <a:off x="9339840" y="5140080"/>
            <a:ext cx="604440" cy="43344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08269D34-FCC1-496E-B1D9-89EAB8391989}" type="slidenum"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40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jpe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jpe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jpeg"/><Relationship Id="rId3" Type="http://schemas.openxmlformats.org/officeDocument/2006/relationships/image" Target="../media/image19.jpeg"/><Relationship Id="rId4" Type="http://schemas.openxmlformats.org/officeDocument/2006/relationships/slideLayout" Target="../slideLayouts/slideLayout5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6aa84f">
            <a:alpha val="67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0" y="2330640"/>
            <a:ext cx="10079640" cy="808560"/>
          </a:xfrm>
          <a:prstGeom prst="rect">
            <a:avLst/>
          </a:prstGeom>
          <a:noFill/>
          <a:ln>
            <a:noFill/>
          </a:ln>
          <a:effectLst>
            <a:outerShdw algn="bl" blurRad="71438" dir="3360000" dist="47625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1" lang="en-IN" sz="4800" spc="-1" strike="noStrike">
                <a:solidFill>
                  <a:srgbClr val="f4f4f4"/>
                </a:solidFill>
                <a:latin typeface="Amatic SC"/>
                <a:ea typeface="Amatic SC"/>
              </a:rPr>
              <a:t>LOW COST - 1 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0" y="4805280"/>
            <a:ext cx="802080" cy="864000"/>
          </a:xfrm>
          <a:prstGeom prst="rect">
            <a:avLst/>
          </a:prstGeom>
          <a:solidFill>
            <a:schemeClr val="lt2"/>
          </a:solidFill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02" name="Google Shape;625;p115" descr=""/>
          <p:cNvPicPr/>
          <p:nvPr/>
        </p:nvPicPr>
        <p:blipFill>
          <a:blip r:embed="rId1"/>
          <a:srcRect l="0" t="8277" r="0" b="29082"/>
          <a:stretch/>
        </p:blipFill>
        <p:spPr>
          <a:xfrm>
            <a:off x="72000" y="4870080"/>
            <a:ext cx="669240" cy="728280"/>
          </a:xfrm>
          <a:prstGeom prst="rect">
            <a:avLst/>
          </a:prstGeom>
          <a:ln>
            <a:noFill/>
          </a:ln>
        </p:spPr>
      </p:pic>
      <p:sp>
        <p:nvSpPr>
          <p:cNvPr id="203" name="CustomShape 3"/>
          <p:cNvSpPr/>
          <p:nvPr/>
        </p:nvSpPr>
        <p:spPr>
          <a:xfrm>
            <a:off x="0" y="2883240"/>
            <a:ext cx="10079640" cy="43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631;p116" descr=""/>
          <p:cNvPicPr/>
          <p:nvPr/>
        </p:nvPicPr>
        <p:blipFill>
          <a:blip r:embed="rId1"/>
          <a:srcRect l="0" t="8277" r="0" b="29082"/>
          <a:stretch/>
        </p:blipFill>
        <p:spPr>
          <a:xfrm>
            <a:off x="72000" y="4870080"/>
            <a:ext cx="669240" cy="728280"/>
          </a:xfrm>
          <a:prstGeom prst="rect">
            <a:avLst/>
          </a:prstGeom>
          <a:ln>
            <a:noFill/>
          </a:ln>
        </p:spPr>
      </p:pic>
      <p:sp>
        <p:nvSpPr>
          <p:cNvPr id="205" name="CustomShape 1"/>
          <p:cNvSpPr/>
          <p:nvPr/>
        </p:nvSpPr>
        <p:spPr>
          <a:xfrm>
            <a:off x="72000" y="2482200"/>
            <a:ext cx="3435480" cy="142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just">
              <a:lnSpc>
                <a:spcPct val="100000"/>
              </a:lnSpc>
            </a:pPr>
            <a:r>
              <a:rPr b="0" lang="en-IN" sz="1100" spc="-1" strike="noStrike">
                <a:solidFill>
                  <a:srgbClr val="000000"/>
                </a:solidFill>
                <a:latin typeface="Open Sans"/>
                <a:ea typeface="Open Sans"/>
              </a:rPr>
              <a:t>An element, designed to enhance the creativity of a child, as tyres are placed at varied levels, they can fundamentally jump from one level to the other, what more they would fabricate around this, would be a surprise.</a:t>
            </a:r>
            <a:endParaRPr b="0" lang="en-IN" sz="11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100" spc="-1" strike="noStrike">
              <a:latin typeface="Arial"/>
            </a:endParaRPr>
          </a:p>
        </p:txBody>
      </p:sp>
      <p:sp>
        <p:nvSpPr>
          <p:cNvPr id="206" name="TextShape 2"/>
          <p:cNvSpPr txBox="1"/>
          <p:nvPr/>
        </p:nvSpPr>
        <p:spPr>
          <a:xfrm>
            <a:off x="36000" y="890280"/>
            <a:ext cx="3507480" cy="631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IN" sz="3600" spc="-1" strike="noStrike">
                <a:solidFill>
                  <a:srgbClr val="000000"/>
                </a:solidFill>
                <a:latin typeface="Amatic SC"/>
                <a:ea typeface="Amatic SC"/>
              </a:rPr>
              <a:t>STEPPING STONES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7" name="Google Shape;634;p116" descr=""/>
          <p:cNvPicPr/>
          <p:nvPr/>
        </p:nvPicPr>
        <p:blipFill>
          <a:blip r:embed="rId2"/>
          <a:stretch/>
        </p:blipFill>
        <p:spPr>
          <a:xfrm>
            <a:off x="3684600" y="816120"/>
            <a:ext cx="6058080" cy="4036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119160" y="740160"/>
            <a:ext cx="3063600" cy="631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IN" sz="3600" spc="-1" strike="noStrike">
                <a:solidFill>
                  <a:srgbClr val="000000"/>
                </a:solidFill>
                <a:latin typeface="Amatic SC"/>
                <a:ea typeface="Amatic SC"/>
              </a:rPr>
              <a:t>TYRE HOP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119160" y="2703960"/>
            <a:ext cx="3063600" cy="100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just">
              <a:lnSpc>
                <a:spcPct val="100000"/>
              </a:lnSpc>
            </a:pPr>
            <a:r>
              <a:rPr b="0" lang="en-IN" sz="1100" spc="-1" strike="noStrike">
                <a:solidFill>
                  <a:srgbClr val="000000"/>
                </a:solidFill>
                <a:latin typeface="Open Sans"/>
                <a:ea typeface="Open Sans"/>
              </a:rPr>
              <a:t>Hopscotch is an activity where kids would use both their legs and two sides of their brains accordingly, it would also be a fun exercise for adults. </a:t>
            </a:r>
            <a:endParaRPr b="0" lang="en-IN" sz="11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1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1100" spc="-1" strike="noStrike">
              <a:latin typeface="Arial"/>
            </a:endParaRPr>
          </a:p>
        </p:txBody>
      </p:sp>
      <p:pic>
        <p:nvPicPr>
          <p:cNvPr id="210" name="Google Shape;641;p117" descr=""/>
          <p:cNvPicPr/>
          <p:nvPr/>
        </p:nvPicPr>
        <p:blipFill>
          <a:blip r:embed="rId1"/>
          <a:srcRect l="0" t="8277" r="0" b="29082"/>
          <a:stretch/>
        </p:blipFill>
        <p:spPr>
          <a:xfrm>
            <a:off x="72000" y="4870080"/>
            <a:ext cx="669240" cy="728280"/>
          </a:xfrm>
          <a:prstGeom prst="rect">
            <a:avLst/>
          </a:prstGeom>
          <a:ln>
            <a:noFill/>
          </a:ln>
        </p:spPr>
      </p:pic>
      <p:pic>
        <p:nvPicPr>
          <p:cNvPr id="211" name="Google Shape;642;p117" descr=""/>
          <p:cNvPicPr/>
          <p:nvPr/>
        </p:nvPicPr>
        <p:blipFill>
          <a:blip r:embed="rId2"/>
          <a:stretch/>
        </p:blipFill>
        <p:spPr>
          <a:xfrm>
            <a:off x="3994560" y="905760"/>
            <a:ext cx="5589000" cy="3857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647;p118" descr=""/>
          <p:cNvPicPr/>
          <p:nvPr/>
        </p:nvPicPr>
        <p:blipFill>
          <a:blip r:embed="rId1"/>
          <a:srcRect l="0" t="8277" r="0" b="29082"/>
          <a:stretch/>
        </p:blipFill>
        <p:spPr>
          <a:xfrm>
            <a:off x="72000" y="4870080"/>
            <a:ext cx="669240" cy="728280"/>
          </a:xfrm>
          <a:prstGeom prst="rect">
            <a:avLst/>
          </a:prstGeom>
          <a:ln>
            <a:noFill/>
          </a:ln>
        </p:spPr>
      </p:pic>
      <p:sp>
        <p:nvSpPr>
          <p:cNvPr id="213" name="CustomShape 1"/>
          <p:cNvSpPr/>
          <p:nvPr/>
        </p:nvSpPr>
        <p:spPr>
          <a:xfrm>
            <a:off x="6267240" y="3515400"/>
            <a:ext cx="5640120" cy="65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4" name="Google Shape;649;p118" descr=""/>
          <p:cNvPicPr/>
          <p:nvPr/>
        </p:nvPicPr>
        <p:blipFill>
          <a:blip r:embed="rId2"/>
          <a:srcRect l="0" t="19" r="0" b="30"/>
          <a:stretch/>
        </p:blipFill>
        <p:spPr>
          <a:xfrm>
            <a:off x="3710520" y="1067400"/>
            <a:ext cx="6075360" cy="3417120"/>
          </a:xfrm>
          <a:prstGeom prst="rect">
            <a:avLst/>
          </a:prstGeom>
          <a:ln>
            <a:noFill/>
          </a:ln>
        </p:spPr>
      </p:pic>
      <p:sp>
        <p:nvSpPr>
          <p:cNvPr id="215" name="TextShape 2"/>
          <p:cNvSpPr txBox="1"/>
          <p:nvPr/>
        </p:nvSpPr>
        <p:spPr>
          <a:xfrm>
            <a:off x="72000" y="754200"/>
            <a:ext cx="3530160" cy="631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IN" sz="3600" spc="-1" strike="noStrike">
                <a:solidFill>
                  <a:srgbClr val="000000"/>
                </a:solidFill>
                <a:latin typeface="Amatic SC"/>
                <a:ea typeface="Amatic SC"/>
              </a:rPr>
              <a:t>TYRE Hurdle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CustomShape 3"/>
          <p:cNvSpPr/>
          <p:nvPr/>
        </p:nvSpPr>
        <p:spPr>
          <a:xfrm>
            <a:off x="518760" y="2149920"/>
            <a:ext cx="2193480" cy="246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4"/>
          <p:cNvSpPr/>
          <p:nvPr/>
        </p:nvSpPr>
        <p:spPr>
          <a:xfrm>
            <a:off x="746280" y="1883520"/>
            <a:ext cx="2347920" cy="228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IN" sz="1100" spc="-1" strike="noStrike">
                <a:solidFill>
                  <a:srgbClr val="000000"/>
                </a:solidFill>
                <a:latin typeface="Open Sans"/>
                <a:ea typeface="Open Sans"/>
              </a:rPr>
              <a:t>It is a great play element for kids to crawl, jump and pass through. It helps to create a rhythm and increase their speed.</a:t>
            </a:r>
            <a:endParaRPr b="0" lang="en-IN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1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138240" y="-101880"/>
            <a:ext cx="9822600" cy="93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n-IN" sz="4000" spc="-1" strike="noStrike">
                <a:solidFill>
                  <a:srgbClr val="000000"/>
                </a:solidFill>
                <a:latin typeface="Indie Flower"/>
                <a:ea typeface="Indie Flower"/>
              </a:rPr>
              <a:t>How do we perceive </a:t>
            </a:r>
            <a:r>
              <a:rPr b="0" lang="en-IN" sz="4000" spc="-1" strike="noStrike">
                <a:solidFill>
                  <a:srgbClr val="6aa84f"/>
                </a:solidFill>
                <a:latin typeface="Indie Flower"/>
                <a:ea typeface="Indie Flower"/>
              </a:rPr>
              <a:t>an Elephant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-72360" y="1278720"/>
            <a:ext cx="3454200" cy="41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114480">
              <a:lnSpc>
                <a:spcPct val="100000"/>
              </a:lnSpc>
            </a:pPr>
            <a:r>
              <a:rPr b="1" i="1" lang="en-IN" sz="18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Elephant</a:t>
            </a:r>
            <a:endParaRPr b="0" lang="en-IN" sz="18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Number of Users : 2-3</a:t>
            </a:r>
            <a:endParaRPr b="0" lang="en-IN" sz="16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endParaRPr b="0" lang="en-IN" sz="16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endParaRPr b="0" lang="en-IN" sz="16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endParaRPr b="0" lang="en-IN" sz="16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endParaRPr b="0" lang="en-IN" sz="1600" spc="-1" strike="noStrike">
              <a:latin typeface="Arial"/>
            </a:endParaRPr>
          </a:p>
        </p:txBody>
      </p:sp>
      <p:pic>
        <p:nvPicPr>
          <p:cNvPr id="220" name="Google Shape;659;p119" descr=""/>
          <p:cNvPicPr/>
          <p:nvPr/>
        </p:nvPicPr>
        <p:blipFill>
          <a:blip r:embed="rId1"/>
          <a:srcRect l="7880" t="0" r="20490" b="7844"/>
          <a:stretch/>
        </p:blipFill>
        <p:spPr>
          <a:xfrm>
            <a:off x="3625920" y="1069200"/>
            <a:ext cx="6058800" cy="4384080"/>
          </a:xfrm>
          <a:prstGeom prst="rect">
            <a:avLst/>
          </a:prstGeom>
          <a:ln>
            <a:noFill/>
          </a:ln>
        </p:spPr>
      </p:pic>
      <p:pic>
        <p:nvPicPr>
          <p:cNvPr id="221" name="Google Shape;660;p119" descr=""/>
          <p:cNvPicPr/>
          <p:nvPr/>
        </p:nvPicPr>
        <p:blipFill>
          <a:blip r:embed="rId2"/>
          <a:srcRect l="10178" t="18905" r="8227" b="18104"/>
          <a:stretch/>
        </p:blipFill>
        <p:spPr>
          <a:xfrm>
            <a:off x="360" y="3103560"/>
            <a:ext cx="3094920" cy="1732320"/>
          </a:xfrm>
          <a:prstGeom prst="rect">
            <a:avLst/>
          </a:prstGeom>
          <a:ln>
            <a:noFill/>
          </a:ln>
        </p:spPr>
      </p:pic>
      <p:pic>
        <p:nvPicPr>
          <p:cNvPr id="222" name="Google Shape;661;p119" descr=""/>
          <p:cNvPicPr/>
          <p:nvPr/>
        </p:nvPicPr>
        <p:blipFill>
          <a:blip r:embed="rId3"/>
          <a:srcRect l="0" t="8277" r="0" b="29082"/>
          <a:stretch/>
        </p:blipFill>
        <p:spPr>
          <a:xfrm>
            <a:off x="72000" y="4870080"/>
            <a:ext cx="669240" cy="728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666;p120" descr=""/>
          <p:cNvPicPr/>
          <p:nvPr/>
        </p:nvPicPr>
        <p:blipFill>
          <a:blip r:embed="rId1"/>
          <a:srcRect l="20648" t="30259" r="21103" b="32763"/>
          <a:stretch/>
        </p:blipFill>
        <p:spPr>
          <a:xfrm rot="21028800">
            <a:off x="196200" y="3038760"/>
            <a:ext cx="2915280" cy="2395080"/>
          </a:xfrm>
          <a:prstGeom prst="rect">
            <a:avLst/>
          </a:prstGeom>
          <a:ln>
            <a:noFill/>
          </a:ln>
        </p:spPr>
      </p:pic>
      <p:sp>
        <p:nvSpPr>
          <p:cNvPr id="224" name="CustomShape 1"/>
          <p:cNvSpPr/>
          <p:nvPr/>
        </p:nvSpPr>
        <p:spPr>
          <a:xfrm>
            <a:off x="-119160" y="-5400"/>
            <a:ext cx="10265400" cy="93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n-IN" sz="4000" spc="-1" strike="noStrike">
                <a:solidFill>
                  <a:srgbClr val="000000"/>
                </a:solidFill>
                <a:latin typeface="Indie Flower"/>
                <a:ea typeface="Indie Flower"/>
              </a:rPr>
              <a:t>How do we perceive </a:t>
            </a:r>
            <a:r>
              <a:rPr b="0" lang="en-IN" sz="4000" spc="-1" strike="noStrike">
                <a:solidFill>
                  <a:srgbClr val="6aa84f"/>
                </a:solidFill>
                <a:latin typeface="Indie Flower"/>
                <a:ea typeface="Indie Flower"/>
              </a:rPr>
              <a:t>a pyramid?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-72360" y="1278720"/>
            <a:ext cx="3454200" cy="195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114480">
              <a:lnSpc>
                <a:spcPct val="100000"/>
              </a:lnSpc>
            </a:pPr>
            <a:r>
              <a:rPr b="1" i="1" lang="en-IN" sz="18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AZTEC PYRAMID</a:t>
            </a:r>
            <a:endParaRPr b="0" lang="en-IN" sz="18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Number of Users : 8-10 </a:t>
            </a:r>
            <a:endParaRPr b="0" lang="en-IN" sz="16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endParaRPr b="0" lang="en-IN" sz="16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endParaRPr b="0" lang="en-IN" sz="1600" spc="-1" strike="noStrike">
              <a:latin typeface="Arial"/>
            </a:endParaRPr>
          </a:p>
        </p:txBody>
      </p:sp>
      <p:pic>
        <p:nvPicPr>
          <p:cNvPr id="226" name="Google Shape;669;p120" descr=""/>
          <p:cNvPicPr/>
          <p:nvPr/>
        </p:nvPicPr>
        <p:blipFill>
          <a:blip r:embed="rId2"/>
          <a:srcRect l="8273" t="0" r="5833" b="3420"/>
          <a:stretch/>
        </p:blipFill>
        <p:spPr>
          <a:xfrm>
            <a:off x="3562200" y="1481040"/>
            <a:ext cx="6410160" cy="4056120"/>
          </a:xfrm>
          <a:prstGeom prst="rect">
            <a:avLst/>
          </a:prstGeom>
          <a:ln>
            <a:noFill/>
          </a:ln>
        </p:spPr>
      </p:pic>
      <p:pic>
        <p:nvPicPr>
          <p:cNvPr id="227" name="Google Shape;670;p120" descr=""/>
          <p:cNvPicPr/>
          <p:nvPr/>
        </p:nvPicPr>
        <p:blipFill>
          <a:blip r:embed="rId3"/>
          <a:srcRect l="0" t="8277" r="0" b="29082"/>
          <a:stretch/>
        </p:blipFill>
        <p:spPr>
          <a:xfrm>
            <a:off x="72000" y="4870080"/>
            <a:ext cx="669240" cy="728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666;p120" descr=""/>
          <p:cNvPicPr/>
          <p:nvPr/>
        </p:nvPicPr>
        <p:blipFill>
          <a:blip r:embed="rId1"/>
          <a:srcRect l="20648" t="30259" r="21103" b="32763"/>
          <a:stretch/>
        </p:blipFill>
        <p:spPr>
          <a:xfrm rot="21028800">
            <a:off x="196200" y="3038760"/>
            <a:ext cx="2915280" cy="2395080"/>
          </a:xfrm>
          <a:prstGeom prst="rect">
            <a:avLst/>
          </a:prstGeom>
          <a:ln>
            <a:noFill/>
          </a:ln>
        </p:spPr>
      </p:pic>
      <p:sp>
        <p:nvSpPr>
          <p:cNvPr id="229" name="CustomShape 1"/>
          <p:cNvSpPr/>
          <p:nvPr/>
        </p:nvSpPr>
        <p:spPr>
          <a:xfrm>
            <a:off x="-119160" y="-5400"/>
            <a:ext cx="10265400" cy="93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n-IN" sz="4000" spc="-1" strike="noStrike">
                <a:solidFill>
                  <a:srgbClr val="000000"/>
                </a:solidFill>
                <a:latin typeface="Indie Flower"/>
                <a:ea typeface="Indie Flower"/>
              </a:rPr>
              <a:t>How do we perceive </a:t>
            </a:r>
            <a:r>
              <a:rPr b="0" lang="en-IN" sz="4000" spc="-1" strike="noStrike">
                <a:solidFill>
                  <a:srgbClr val="6aa84f"/>
                </a:solidFill>
                <a:latin typeface="Indie Flower"/>
                <a:ea typeface="Indie Flower"/>
              </a:rPr>
              <a:t>a pyramid?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-72360" y="1278720"/>
            <a:ext cx="3454200" cy="195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114480">
              <a:lnSpc>
                <a:spcPct val="100000"/>
              </a:lnSpc>
            </a:pPr>
            <a:r>
              <a:rPr b="1" i="1" lang="en-IN" sz="18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AZTEC PYRAMID</a:t>
            </a:r>
            <a:endParaRPr b="0" lang="en-IN" sz="18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Number of Users : 8-10 </a:t>
            </a:r>
            <a:endParaRPr b="0" lang="en-IN" sz="16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endParaRPr b="0" lang="en-IN" sz="16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endParaRPr b="0" lang="en-IN" sz="1600" spc="-1" strike="noStrike">
              <a:latin typeface="Arial"/>
            </a:endParaRPr>
          </a:p>
        </p:txBody>
      </p:sp>
      <p:pic>
        <p:nvPicPr>
          <p:cNvPr id="231" name="Google Shape;669;p120" descr=""/>
          <p:cNvPicPr/>
          <p:nvPr/>
        </p:nvPicPr>
        <p:blipFill>
          <a:blip r:embed="rId2"/>
          <a:srcRect l="8273" t="0" r="5833" b="3420"/>
          <a:stretch/>
        </p:blipFill>
        <p:spPr>
          <a:xfrm>
            <a:off x="3562200" y="1481040"/>
            <a:ext cx="6410160" cy="4056120"/>
          </a:xfrm>
          <a:prstGeom prst="rect">
            <a:avLst/>
          </a:prstGeom>
          <a:ln>
            <a:noFill/>
          </a:ln>
        </p:spPr>
      </p:pic>
      <p:pic>
        <p:nvPicPr>
          <p:cNvPr id="232" name="Google Shape;670;p120" descr=""/>
          <p:cNvPicPr/>
          <p:nvPr/>
        </p:nvPicPr>
        <p:blipFill>
          <a:blip r:embed="rId3"/>
          <a:srcRect l="0" t="8277" r="0" b="29082"/>
          <a:stretch/>
        </p:blipFill>
        <p:spPr>
          <a:xfrm>
            <a:off x="72000" y="4870080"/>
            <a:ext cx="669240" cy="728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0" y="440280"/>
            <a:ext cx="10079640" cy="65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n-IN" sz="4000" spc="-1" strike="noStrike">
                <a:solidFill>
                  <a:srgbClr val="000000"/>
                </a:solidFill>
                <a:latin typeface="Indie Flower"/>
                <a:ea typeface="Indie Flower"/>
              </a:rPr>
              <a:t>How do we perceive </a:t>
            </a:r>
            <a:r>
              <a:rPr b="0" lang="en-IN" sz="4000" spc="-1" strike="noStrike">
                <a:solidFill>
                  <a:srgbClr val="6aa84f"/>
                </a:solidFill>
                <a:latin typeface="Indie Flower"/>
                <a:ea typeface="Indie Flower"/>
              </a:rPr>
              <a:t>wobble bridge ?</a:t>
            </a:r>
            <a:endParaRPr b="0" lang="en-IN" sz="4000" spc="-1" strike="noStrike">
              <a:latin typeface="Arial"/>
            </a:endParaRPr>
          </a:p>
        </p:txBody>
      </p:sp>
      <p:pic>
        <p:nvPicPr>
          <p:cNvPr id="234" name="Google Shape;676;p121" descr=""/>
          <p:cNvPicPr/>
          <p:nvPr/>
        </p:nvPicPr>
        <p:blipFill>
          <a:blip r:embed="rId1"/>
          <a:stretch/>
        </p:blipFill>
        <p:spPr>
          <a:xfrm>
            <a:off x="0" y="5081760"/>
            <a:ext cx="1259640" cy="577080"/>
          </a:xfrm>
          <a:prstGeom prst="rect">
            <a:avLst/>
          </a:prstGeom>
          <a:ln>
            <a:noFill/>
          </a:ln>
        </p:spPr>
      </p:pic>
      <p:sp>
        <p:nvSpPr>
          <p:cNvPr id="235" name="CustomShape 2"/>
          <p:cNvSpPr/>
          <p:nvPr/>
        </p:nvSpPr>
        <p:spPr>
          <a:xfrm>
            <a:off x="-72360" y="1278720"/>
            <a:ext cx="3454200" cy="195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114480">
              <a:lnSpc>
                <a:spcPct val="100000"/>
              </a:lnSpc>
            </a:pPr>
            <a:r>
              <a:rPr b="1" i="1" lang="en-IN" sz="18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WOBBLE BRIDGE</a:t>
            </a:r>
            <a:endParaRPr b="0" lang="en-IN" sz="18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Number of Users : 7-8 </a:t>
            </a:r>
            <a:endParaRPr b="0" lang="en-IN" sz="16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endParaRPr b="0" lang="en-IN" sz="16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Material: Tyres</a:t>
            </a:r>
            <a:endParaRPr b="0" lang="en-IN" sz="1600" spc="-1" strike="noStrike">
              <a:latin typeface="Arial"/>
            </a:endParaRPr>
          </a:p>
        </p:txBody>
      </p:sp>
      <p:pic>
        <p:nvPicPr>
          <p:cNvPr id="236" name="Google Shape;678;p121" descr=""/>
          <p:cNvPicPr/>
          <p:nvPr/>
        </p:nvPicPr>
        <p:blipFill>
          <a:blip r:embed="rId2"/>
          <a:srcRect l="59437" t="35036" r="2600" b="21438"/>
          <a:stretch/>
        </p:blipFill>
        <p:spPr>
          <a:xfrm>
            <a:off x="4534200" y="1344960"/>
            <a:ext cx="4345560" cy="3736080"/>
          </a:xfrm>
          <a:prstGeom prst="rect">
            <a:avLst/>
          </a:prstGeom>
          <a:ln>
            <a:noFill/>
          </a:ln>
        </p:spPr>
      </p:pic>
      <p:pic>
        <p:nvPicPr>
          <p:cNvPr id="237" name="Google Shape;679;p121" descr=""/>
          <p:cNvPicPr/>
          <p:nvPr/>
        </p:nvPicPr>
        <p:blipFill>
          <a:blip r:embed="rId3"/>
          <a:srcRect l="30093" t="66145" r="38719" b="18077"/>
          <a:stretch/>
        </p:blipFill>
        <p:spPr>
          <a:xfrm>
            <a:off x="4534200" y="4172040"/>
            <a:ext cx="4345560" cy="908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2019-07-06T23:08:08Z</dcterms:created>
  <dc:creator/>
  <dc:description/>
  <dc:language>en-IN</dc:language>
  <cp:lastModifiedBy/>
  <dcterms:modified xsi:type="dcterms:W3CDTF">2019-07-06T23:09:05Z</dcterms:modified>
  <cp:revision>2</cp:revision>
  <dc:subject/>
  <dc:title/>
</cp:coreProperties>
</file>